
<file path=[Content_Types].xml><?xml version="1.0" encoding="utf-8"?>
<Types xmlns="http://schemas.openxmlformats.org/package/2006/content-types">
  <Default Extension="aac" ContentType="audio/aac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notesMasterIdLst>
    <p:notesMasterId r:id="rId9"/>
  </p:notes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AB6A8F-DFF0-4861-9C11-8EEE54D2B66F}" v="7" dt="2020-06-15T16:54:52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2" autoAdjust="0"/>
    <p:restoredTop sz="93979" autoAdjust="0"/>
  </p:normalViewPr>
  <p:slideViewPr>
    <p:cSldViewPr snapToGrid="0">
      <p:cViewPr varScale="1">
        <p:scale>
          <a:sx n="72" d="100"/>
          <a:sy n="72" d="100"/>
        </p:scale>
        <p:origin x="92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 Warren" userId="67d2f195-fdd0-438e-8a1f-ab106a3f5f68" providerId="ADAL" clId="{F2AB6A8F-DFF0-4861-9C11-8EEE54D2B66F}"/>
    <pc:docChg chg="modSld">
      <pc:chgData name="Stefani Warren" userId="67d2f195-fdd0-438e-8a1f-ab106a3f5f68" providerId="ADAL" clId="{F2AB6A8F-DFF0-4861-9C11-8EEE54D2B66F}" dt="2020-06-15T16:54:55.240" v="17" actId="1076"/>
      <pc:docMkLst>
        <pc:docMk/>
      </pc:docMkLst>
      <pc:sldChg chg="addSp modSp mod modAnim">
        <pc:chgData name="Stefani Warren" userId="67d2f195-fdd0-438e-8a1f-ab106a3f5f68" providerId="ADAL" clId="{F2AB6A8F-DFF0-4861-9C11-8EEE54D2B66F}" dt="2020-06-15T16:51:33.676" v="1" actId="1076"/>
        <pc:sldMkLst>
          <pc:docMk/>
          <pc:sldMk cId="315055613" sldId="310"/>
        </pc:sldMkLst>
        <pc:picChg chg="add mod">
          <ac:chgData name="Stefani Warren" userId="67d2f195-fdd0-438e-8a1f-ab106a3f5f68" providerId="ADAL" clId="{F2AB6A8F-DFF0-4861-9C11-8EEE54D2B66F}" dt="2020-06-15T16:51:33.676" v="1" actId="1076"/>
          <ac:picMkLst>
            <pc:docMk/>
            <pc:sldMk cId="315055613" sldId="310"/>
            <ac:picMk id="4" creationId="{C08765F4-8EFE-49D2-AFE1-49C034314372}"/>
          </ac:picMkLst>
        </pc:picChg>
      </pc:sldChg>
      <pc:sldChg chg="addSp modSp mod modAnim">
        <pc:chgData name="Stefani Warren" userId="67d2f195-fdd0-438e-8a1f-ab106a3f5f68" providerId="ADAL" clId="{F2AB6A8F-DFF0-4861-9C11-8EEE54D2B66F}" dt="2020-06-15T16:54:10.014" v="11" actId="1076"/>
        <pc:sldMkLst>
          <pc:docMk/>
          <pc:sldMk cId="1022437091" sldId="311"/>
        </pc:sldMkLst>
        <pc:picChg chg="add mod">
          <ac:chgData name="Stefani Warren" userId="67d2f195-fdd0-438e-8a1f-ab106a3f5f68" providerId="ADAL" clId="{F2AB6A8F-DFF0-4861-9C11-8EEE54D2B66F}" dt="2020-06-15T16:54:10.014" v="11" actId="1076"/>
          <ac:picMkLst>
            <pc:docMk/>
            <pc:sldMk cId="1022437091" sldId="311"/>
            <ac:picMk id="4" creationId="{3BD75C00-93D1-4D93-9372-86F7A65767FF}"/>
          </ac:picMkLst>
        </pc:picChg>
      </pc:sldChg>
      <pc:sldChg chg="addSp modSp mod modAnim">
        <pc:chgData name="Stefani Warren" userId="67d2f195-fdd0-438e-8a1f-ab106a3f5f68" providerId="ADAL" clId="{F2AB6A8F-DFF0-4861-9C11-8EEE54D2B66F}" dt="2020-06-15T16:54:03.796" v="9" actId="1076"/>
        <pc:sldMkLst>
          <pc:docMk/>
          <pc:sldMk cId="2083528790" sldId="312"/>
        </pc:sldMkLst>
        <pc:picChg chg="add mod">
          <ac:chgData name="Stefani Warren" userId="67d2f195-fdd0-438e-8a1f-ab106a3f5f68" providerId="ADAL" clId="{F2AB6A8F-DFF0-4861-9C11-8EEE54D2B66F}" dt="2020-06-15T16:54:03.796" v="9" actId="1076"/>
          <ac:picMkLst>
            <pc:docMk/>
            <pc:sldMk cId="2083528790" sldId="312"/>
            <ac:picMk id="6" creationId="{4BB20029-B419-4689-BD43-DD4E8CBC01DC}"/>
          </ac:picMkLst>
        </pc:picChg>
      </pc:sldChg>
      <pc:sldChg chg="addSp modSp mod modAnim">
        <pc:chgData name="Stefani Warren" userId="67d2f195-fdd0-438e-8a1f-ab106a3f5f68" providerId="ADAL" clId="{F2AB6A8F-DFF0-4861-9C11-8EEE54D2B66F}" dt="2020-06-15T16:53:54.601" v="8" actId="1076"/>
        <pc:sldMkLst>
          <pc:docMk/>
          <pc:sldMk cId="1000025548" sldId="313"/>
        </pc:sldMkLst>
        <pc:picChg chg="add mod">
          <ac:chgData name="Stefani Warren" userId="67d2f195-fdd0-438e-8a1f-ab106a3f5f68" providerId="ADAL" clId="{F2AB6A8F-DFF0-4861-9C11-8EEE54D2B66F}" dt="2020-06-15T16:53:54.601" v="8" actId="1076"/>
          <ac:picMkLst>
            <pc:docMk/>
            <pc:sldMk cId="1000025548" sldId="313"/>
            <ac:picMk id="4" creationId="{EDE6C5B1-D7B0-4FF9-8981-676AA7F7BB78}"/>
          </ac:picMkLst>
        </pc:picChg>
      </pc:sldChg>
      <pc:sldChg chg="addSp modSp mod modAnim">
        <pc:chgData name="Stefani Warren" userId="67d2f195-fdd0-438e-8a1f-ab106a3f5f68" providerId="ADAL" clId="{F2AB6A8F-DFF0-4861-9C11-8EEE54D2B66F}" dt="2020-06-15T16:54:23.860" v="13" actId="1076"/>
        <pc:sldMkLst>
          <pc:docMk/>
          <pc:sldMk cId="1222363814" sldId="314"/>
        </pc:sldMkLst>
        <pc:picChg chg="add mod">
          <ac:chgData name="Stefani Warren" userId="67d2f195-fdd0-438e-8a1f-ab106a3f5f68" providerId="ADAL" clId="{F2AB6A8F-DFF0-4861-9C11-8EEE54D2B66F}" dt="2020-06-15T16:54:23.860" v="13" actId="1076"/>
          <ac:picMkLst>
            <pc:docMk/>
            <pc:sldMk cId="1222363814" sldId="314"/>
            <ac:picMk id="5" creationId="{7F4CD8B6-F3F6-4FA7-AE19-BD0078A3CB8A}"/>
          </ac:picMkLst>
        </pc:picChg>
      </pc:sldChg>
      <pc:sldChg chg="addSp modSp mod modAnim">
        <pc:chgData name="Stefani Warren" userId="67d2f195-fdd0-438e-8a1f-ab106a3f5f68" providerId="ADAL" clId="{F2AB6A8F-DFF0-4861-9C11-8EEE54D2B66F}" dt="2020-06-15T16:54:39.821" v="15" actId="1076"/>
        <pc:sldMkLst>
          <pc:docMk/>
          <pc:sldMk cId="1440054696" sldId="315"/>
        </pc:sldMkLst>
        <pc:picChg chg="add mod">
          <ac:chgData name="Stefani Warren" userId="67d2f195-fdd0-438e-8a1f-ab106a3f5f68" providerId="ADAL" clId="{F2AB6A8F-DFF0-4861-9C11-8EEE54D2B66F}" dt="2020-06-15T16:54:39.821" v="15" actId="1076"/>
          <ac:picMkLst>
            <pc:docMk/>
            <pc:sldMk cId="1440054696" sldId="315"/>
            <ac:picMk id="4" creationId="{29D76DC6-BA45-4A2A-9FF9-CB7EF8BEB002}"/>
          </ac:picMkLst>
        </pc:picChg>
      </pc:sldChg>
      <pc:sldChg chg="addSp modSp mod modAnim">
        <pc:chgData name="Stefani Warren" userId="67d2f195-fdd0-438e-8a1f-ab106a3f5f68" providerId="ADAL" clId="{F2AB6A8F-DFF0-4861-9C11-8EEE54D2B66F}" dt="2020-06-15T16:54:55.240" v="17" actId="1076"/>
        <pc:sldMkLst>
          <pc:docMk/>
          <pc:sldMk cId="858573982" sldId="316"/>
        </pc:sldMkLst>
        <pc:picChg chg="add mod">
          <ac:chgData name="Stefani Warren" userId="67d2f195-fdd0-438e-8a1f-ab106a3f5f68" providerId="ADAL" clId="{F2AB6A8F-DFF0-4861-9C11-8EEE54D2B66F}" dt="2020-06-15T16:54:55.240" v="17" actId="1076"/>
          <ac:picMkLst>
            <pc:docMk/>
            <pc:sldMk cId="858573982" sldId="316"/>
            <ac:picMk id="4" creationId="{E9DD600F-7A2A-4673-BBE0-21FE81EC2E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7456F-CD28-4963-87E6-0BBFEC7DC5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CB604-C68F-4886-9188-641EC1E1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2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600" dirty="0" err="1"/>
              <a:t>Taliyel</a:t>
            </a:r>
            <a:endParaRPr lang="en-US" sz="1600" dirty="0"/>
          </a:p>
          <a:p>
            <a:r>
              <a:rPr lang="en-US" sz="1600" dirty="0" err="1"/>
              <a:t>Ashlile</a:t>
            </a:r>
            <a:endParaRPr lang="en-US" sz="1600" dirty="0"/>
          </a:p>
          <a:p>
            <a:r>
              <a:rPr lang="en-US" sz="1600" dirty="0" err="1"/>
              <a:t>Temkw’olekw’es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88C43-4556-4228-B244-35275C1B5B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9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AB3A824-1A51-4B26-AD58-A6D8E14F6C04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FFE419-2371-464F-8239-3959401C3561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E5059C3-6A89-4494-99FF-5A4D6FFD50EB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91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aac"/><Relationship Id="rId1" Type="http://schemas.microsoft.com/office/2007/relationships/media" Target="../media/media5.aac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aac"/><Relationship Id="rId1" Type="http://schemas.microsoft.com/office/2007/relationships/media" Target="../media/media6.aac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aac"/><Relationship Id="rId1" Type="http://schemas.microsoft.com/office/2007/relationships/media" Target="../media/media7.aac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9714"/>
            <a:ext cx="10820400" cy="4538972"/>
          </a:xfrm>
        </p:spPr>
        <p:txBody>
          <a:bodyPr>
            <a:normAutofit/>
          </a:bodyPr>
          <a:lstStyle/>
          <a:p>
            <a:r>
              <a:rPr lang="en-US" sz="6000" dirty="0" err="1"/>
              <a:t>Ey</a:t>
            </a:r>
            <a:r>
              <a:rPr lang="en-US" sz="6000" dirty="0"/>
              <a:t> </a:t>
            </a:r>
            <a:r>
              <a:rPr lang="en-US" sz="6000" dirty="0" err="1"/>
              <a:t>Swayel</a:t>
            </a:r>
            <a:endParaRPr lang="en-US" sz="6000" dirty="0"/>
          </a:p>
          <a:p>
            <a:r>
              <a:rPr lang="en-US" sz="6000" dirty="0"/>
              <a:t>_________ </a:t>
            </a:r>
            <a:r>
              <a:rPr lang="en-US" sz="6000" dirty="0" err="1"/>
              <a:t>tel</a:t>
            </a:r>
            <a:r>
              <a:rPr lang="en-US" sz="6000" dirty="0"/>
              <a:t> </a:t>
            </a:r>
            <a:r>
              <a:rPr lang="en-US" sz="6000" dirty="0" err="1"/>
              <a:t>skwix</a:t>
            </a:r>
            <a:r>
              <a:rPr lang="en-US" sz="6000" dirty="0"/>
              <a:t>.</a:t>
            </a:r>
          </a:p>
          <a:p>
            <a:r>
              <a:rPr lang="en-US" sz="6000" dirty="0" err="1"/>
              <a:t>Teli</a:t>
            </a:r>
            <a:r>
              <a:rPr lang="en-US" sz="6000" dirty="0"/>
              <a:t> </a:t>
            </a:r>
            <a:r>
              <a:rPr lang="en-US" sz="6000" dirty="0" err="1"/>
              <a:t>tsel</a:t>
            </a:r>
            <a:r>
              <a:rPr lang="en-US" sz="6000" dirty="0"/>
              <a:t> </a:t>
            </a:r>
            <a:r>
              <a:rPr lang="en-US" sz="6000" dirty="0" err="1"/>
              <a:t>kw’e</a:t>
            </a:r>
            <a:r>
              <a:rPr lang="en-US" sz="6000" dirty="0"/>
              <a:t> Abbotsford Senior Secondary.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E34175-1C5C-4347-9362-3122D4643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225" y="5852491"/>
            <a:ext cx="1247775" cy="1028700"/>
          </a:xfrm>
          <a:prstGeom prst="rect">
            <a:avLst/>
          </a:prstGeom>
        </p:spPr>
      </p:pic>
      <p:pic>
        <p:nvPicPr>
          <p:cNvPr id="4" name="Slide 1 ey swayel_1">
            <a:hlinkClick r:id="" action="ppaction://media"/>
            <a:extLst>
              <a:ext uri="{FF2B5EF4-FFF2-40B4-BE49-F238E27FC236}">
                <a16:creationId xmlns:a16="http://schemas.microsoft.com/office/drawing/2014/main" id="{C08765F4-8EFE-49D2-AFE1-49C034314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5913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err="1"/>
              <a:t>Chalex</a:t>
            </a:r>
            <a:r>
              <a:rPr lang="en-US" sz="6000" dirty="0"/>
              <a:t> - Hand</a:t>
            </a:r>
          </a:p>
        </p:txBody>
      </p:sp>
      <p:pic>
        <p:nvPicPr>
          <p:cNvPr id="1026" name="Picture 2" descr="Image result for hand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73" y="2193925"/>
            <a:ext cx="393225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AB5D39-4CAF-4146-AAC0-FF67777CC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225" y="5829300"/>
            <a:ext cx="1247775" cy="1028700"/>
          </a:xfrm>
          <a:prstGeom prst="rect">
            <a:avLst/>
          </a:prstGeom>
        </p:spPr>
      </p:pic>
      <p:pic>
        <p:nvPicPr>
          <p:cNvPr id="4" name="Slide 2 chalex_hand_2">
            <a:hlinkClick r:id="" action="ppaction://media"/>
            <a:extLst>
              <a:ext uri="{FF2B5EF4-FFF2-40B4-BE49-F238E27FC236}">
                <a16:creationId xmlns:a16="http://schemas.microsoft.com/office/drawing/2014/main" id="{3BD75C00-93D1-4D93-9372-86F7A65767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0800" y="39012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3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err="1"/>
              <a:t>Slextses</a:t>
            </a:r>
            <a:r>
              <a:rPr lang="en-US" sz="6000" dirty="0"/>
              <a:t> - fingers</a:t>
            </a:r>
          </a:p>
        </p:txBody>
      </p:sp>
      <p:pic>
        <p:nvPicPr>
          <p:cNvPr id="1026" name="Picture 2" descr="Image result for hand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348" y="2204199"/>
            <a:ext cx="393225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/>
          <p:cNvSpPr/>
          <p:nvPr/>
        </p:nvSpPr>
        <p:spPr>
          <a:xfrm>
            <a:off x="3472666" y="2379406"/>
            <a:ext cx="814200" cy="2222091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7059561" y="2379406"/>
            <a:ext cx="697428" cy="1622323"/>
          </a:xfrm>
          <a:prstGeom prst="righ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1C67D-200C-4E64-A78F-C6C613EA7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225" y="5829300"/>
            <a:ext cx="1247775" cy="1028700"/>
          </a:xfrm>
          <a:prstGeom prst="rect">
            <a:avLst/>
          </a:prstGeom>
        </p:spPr>
      </p:pic>
      <p:pic>
        <p:nvPicPr>
          <p:cNvPr id="6" name="Slide 3 slextes_fingers_3">
            <a:hlinkClick r:id="" action="ppaction://media"/>
            <a:extLst>
              <a:ext uri="{FF2B5EF4-FFF2-40B4-BE49-F238E27FC236}">
                <a16:creationId xmlns:a16="http://schemas.microsoft.com/office/drawing/2014/main" id="{4BB20029-B419-4689-BD43-DD4E8CBC01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28601" y="3696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   </a:t>
            </a:r>
            <a:r>
              <a:rPr lang="en-US" sz="7200" dirty="0" err="1"/>
              <a:t>Lets’e</a:t>
            </a:r>
            <a:r>
              <a:rPr lang="en-US" sz="7200" dirty="0"/>
              <a:t> - One</a:t>
            </a:r>
          </a:p>
        </p:txBody>
      </p:sp>
      <p:pic>
        <p:nvPicPr>
          <p:cNvPr id="2054" name="Picture 6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86" y="2057401"/>
            <a:ext cx="4715838" cy="45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06CB33-E140-46C1-A84C-67CBE9CC0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225" y="5829300"/>
            <a:ext cx="1247775" cy="1028700"/>
          </a:xfrm>
          <a:prstGeom prst="rect">
            <a:avLst/>
          </a:prstGeom>
        </p:spPr>
      </p:pic>
      <p:pic>
        <p:nvPicPr>
          <p:cNvPr id="4" name="Slide 4 letse_one_4">
            <a:hlinkClick r:id="" action="ppaction://media"/>
            <a:extLst>
              <a:ext uri="{FF2B5EF4-FFF2-40B4-BE49-F238E27FC236}">
                <a16:creationId xmlns:a16="http://schemas.microsoft.com/office/drawing/2014/main" id="{EDE6C5B1-D7B0-4FF9-8981-676AA7F7B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65714" y="40080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7200" dirty="0"/>
              <a:t>    </a:t>
            </a:r>
            <a:r>
              <a:rPr lang="en-US" sz="7200" dirty="0" err="1"/>
              <a:t>Isa:le</a:t>
            </a:r>
            <a:r>
              <a:rPr lang="en-US" sz="7200" dirty="0"/>
              <a:t> - Two</a:t>
            </a:r>
          </a:p>
        </p:txBody>
      </p:sp>
      <p:pic>
        <p:nvPicPr>
          <p:cNvPr id="4104" name="Picture 8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91" y="1848533"/>
            <a:ext cx="4769778" cy="45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AF8B2-F4AB-4D55-BF55-1C24AC7F6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225" y="5829300"/>
            <a:ext cx="1247775" cy="1028700"/>
          </a:xfrm>
          <a:prstGeom prst="rect">
            <a:avLst/>
          </a:prstGeom>
        </p:spPr>
      </p:pic>
      <p:pic>
        <p:nvPicPr>
          <p:cNvPr id="5" name="Slide 5 isale_two_5">
            <a:hlinkClick r:id="" action="ppaction://media"/>
            <a:extLst>
              <a:ext uri="{FF2B5EF4-FFF2-40B4-BE49-F238E27FC236}">
                <a16:creationId xmlns:a16="http://schemas.microsoft.com/office/drawing/2014/main" id="{7F4CD8B6-F3F6-4FA7-AE19-BD0078A3CB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08244" y="3824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6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7200" dirty="0"/>
              <a:t>  </a:t>
            </a:r>
            <a:r>
              <a:rPr lang="en-US" sz="7200" dirty="0" err="1"/>
              <a:t>Lhi:xw</a:t>
            </a:r>
            <a:r>
              <a:rPr lang="en-US" sz="7200" dirty="0"/>
              <a:t> - three </a:t>
            </a:r>
          </a:p>
        </p:txBody>
      </p:sp>
      <p:pic>
        <p:nvPicPr>
          <p:cNvPr id="5124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11" y="1975207"/>
            <a:ext cx="4798031" cy="458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31217A-95C7-4942-A245-1189DE22F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225" y="5829300"/>
            <a:ext cx="1247775" cy="1028700"/>
          </a:xfrm>
          <a:prstGeom prst="rect">
            <a:avLst/>
          </a:prstGeom>
        </p:spPr>
      </p:pic>
      <p:pic>
        <p:nvPicPr>
          <p:cNvPr id="4" name="Slide 6 lhixw_three_6">
            <a:hlinkClick r:id="" action="ppaction://media"/>
            <a:extLst>
              <a:ext uri="{FF2B5EF4-FFF2-40B4-BE49-F238E27FC236}">
                <a16:creationId xmlns:a16="http://schemas.microsoft.com/office/drawing/2014/main" id="{29D76DC6-BA45-4A2A-9FF9-CB7EF8BEB0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8506" y="3965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7200" dirty="0"/>
              <a:t>  </a:t>
            </a:r>
            <a:r>
              <a:rPr lang="en-US" sz="7200" dirty="0" err="1"/>
              <a:t>Lamlha</a:t>
            </a:r>
            <a:r>
              <a:rPr lang="en-US" sz="7200" dirty="0"/>
              <a:t> – Go! </a:t>
            </a:r>
          </a:p>
        </p:txBody>
      </p:sp>
      <p:pic>
        <p:nvPicPr>
          <p:cNvPr id="614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276" y="1894752"/>
            <a:ext cx="4726111" cy="468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E20C80-0188-4571-8340-6801B0331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225" y="5829300"/>
            <a:ext cx="1247775" cy="1028700"/>
          </a:xfrm>
          <a:prstGeom prst="rect">
            <a:avLst/>
          </a:prstGeom>
        </p:spPr>
      </p:pic>
      <p:pic>
        <p:nvPicPr>
          <p:cNvPr id="4" name="Slide 7 lamlha_go_7">
            <a:hlinkClick r:id="" action="ppaction://media"/>
            <a:extLst>
              <a:ext uri="{FF2B5EF4-FFF2-40B4-BE49-F238E27FC236}">
                <a16:creationId xmlns:a16="http://schemas.microsoft.com/office/drawing/2014/main" id="{E9DD600F-7A2A-4673-BBE0-21FE81EC2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0" y="39341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7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186</TotalTime>
  <Words>44</Words>
  <Application>Microsoft Office PowerPoint</Application>
  <PresentationFormat>Widescreen</PresentationFormat>
  <Paragraphs>14</Paragraphs>
  <Slides>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Vapor Trail</vt:lpstr>
      <vt:lpstr>PowerPoint Presentation</vt:lpstr>
      <vt:lpstr>Chalex - Hand</vt:lpstr>
      <vt:lpstr>Slextses - fingers</vt:lpstr>
      <vt:lpstr>   Lets’e - One</vt:lpstr>
      <vt:lpstr>    Isa:le - Two</vt:lpstr>
      <vt:lpstr>  Lhi:xw - three </vt:lpstr>
      <vt:lpstr>  Lamlha – Go! </vt:lpstr>
    </vt:vector>
  </TitlesOfParts>
  <Company>Abbotsford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Sumas Elementary School</dc:title>
  <dc:creator>Christine Seymour</dc:creator>
  <cp:lastModifiedBy>Stefani Warren</cp:lastModifiedBy>
  <cp:revision>29</cp:revision>
  <dcterms:created xsi:type="dcterms:W3CDTF">2018-04-09T22:37:46Z</dcterms:created>
  <dcterms:modified xsi:type="dcterms:W3CDTF">2020-06-15T16:55:03Z</dcterms:modified>
</cp:coreProperties>
</file>